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3" r:id="rId5"/>
    <p:sldId id="264" r:id="rId6"/>
    <p:sldId id="258" r:id="rId7"/>
    <p:sldId id="262" r:id="rId8"/>
    <p:sldId id="26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B2EE986-32E0-49B8-9440-89721FA0C13E}">
          <p14:sldIdLst>
            <p14:sldId id="256"/>
            <p14:sldId id="257"/>
            <p14:sldId id="260"/>
            <p14:sldId id="263"/>
            <p14:sldId id="264"/>
          </p14:sldIdLst>
        </p14:section>
        <p14:section name="Non retenu" id="{5B49F6C1-0F7E-4240-8338-305F389AC557}">
          <p14:sldIdLst>
            <p14:sldId id="258"/>
            <p14:sldId id="262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1E"/>
    <a:srgbClr val="074543"/>
    <a:srgbClr val="18367F"/>
    <a:srgbClr val="1E1E1E"/>
    <a:srgbClr val="000211"/>
    <a:srgbClr val="1E6464"/>
    <a:srgbClr val="DF975C"/>
    <a:srgbClr val="379AD6"/>
    <a:srgbClr val="E54D26"/>
    <a:srgbClr val="00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8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30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40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72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395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63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47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93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13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54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18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7C838-E9AE-45F6-9653-E6D2CBF6A2FE}" type="datetimeFigureOut">
              <a:rPr lang="fr-FR" smtClean="0"/>
              <a:t>20/12/2023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96A36-168F-4DFE-B895-205AB61230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8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ture De Sport Futuriste Dans Une Nature Avec Des Montagnes Hawaïennes En  Arrière-plan. Style De Photographie Cinématographique.ai Généré. Banque  D'Images et Photos Libres De Droits. Image 2003981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82500" cy="7077075"/>
          </a:xfrm>
          <a:prstGeom prst="rect">
            <a:avLst/>
          </a:prstGeom>
          <a:solidFill>
            <a:srgbClr val="DF975C"/>
          </a:solidFill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09" y="219075"/>
            <a:ext cx="10325100" cy="6858000"/>
          </a:xfrm>
          <a:prstGeom prst="rect">
            <a:avLst/>
          </a:prstGeom>
          <a:solidFill>
            <a:srgbClr val="000211"/>
          </a:solidFill>
        </p:spPr>
      </p:pic>
    </p:spTree>
    <p:extLst>
      <p:ext uri="{BB962C8B-B14F-4D97-AF65-F5344CB8AC3E}">
        <p14:creationId xmlns:p14="http://schemas.microsoft.com/office/powerpoint/2010/main" val="311295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>
            <a:clrChange>
              <a:clrFrom>
                <a:srgbClr val="0A4646"/>
              </a:clrFrom>
              <a:clrTo>
                <a:srgbClr val="0A464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20566"/>
            <a:ext cx="4324350" cy="424815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0" y="662473"/>
            <a:ext cx="12192000" cy="9331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449293" y="1596677"/>
            <a:ext cx="7666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DF975C"/>
                </a:solidFill>
              </a:rPr>
              <a:t>Paul Valy</a:t>
            </a:r>
            <a:endParaRPr lang="fr-FR" sz="4400" b="1" dirty="0">
              <a:solidFill>
                <a:srgbClr val="DF975C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443849" y="2366118"/>
            <a:ext cx="7666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2">
                    <a:lumMod val="90000"/>
                  </a:schemeClr>
                </a:solidFill>
              </a:rPr>
              <a:t>Développeur Web Full </a:t>
            </a:r>
            <a:r>
              <a:rPr lang="fr-FR" sz="3200" dirty="0" err="1" smtClean="0">
                <a:solidFill>
                  <a:schemeClr val="bg2">
                    <a:lumMod val="90000"/>
                  </a:schemeClr>
                </a:solidFill>
              </a:rPr>
              <a:t>Stack</a:t>
            </a:r>
            <a:endParaRPr lang="fr-FR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443849" y="3058263"/>
            <a:ext cx="73431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Anciennement Ingénieur Mécanique dans l’automobile, je cherche aujourd'hui à me reconvertir en Développeur Web Full </a:t>
            </a:r>
            <a:r>
              <a:rPr lang="fr-FR" dirty="0" err="1">
                <a:solidFill>
                  <a:schemeClr val="bg2">
                    <a:lumMod val="90000"/>
                  </a:schemeClr>
                </a:solidFill>
              </a:rPr>
              <a:t>Stack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 suite à une formation en </a:t>
            </a:r>
            <a:r>
              <a:rPr lang="fr-FR" dirty="0" smtClean="0">
                <a:solidFill>
                  <a:schemeClr val="bg2">
                    <a:lumMod val="90000"/>
                  </a:schemeClr>
                </a:solidFill>
              </a:rPr>
              <a:t>autodidacte.</a:t>
            </a:r>
          </a:p>
          <a:p>
            <a:pPr algn="just"/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pPr algn="just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Animé par les challenges technologiques, j'aime me plonger dans des environnements complexes afin d'en résoudre toutes les </a:t>
            </a:r>
            <a:r>
              <a:rPr lang="fr-FR" dirty="0" smtClean="0">
                <a:solidFill>
                  <a:schemeClr val="bg2">
                    <a:lumMod val="90000"/>
                  </a:schemeClr>
                </a:solidFill>
              </a:rPr>
              <a:t>facettes.</a:t>
            </a:r>
          </a:p>
          <a:p>
            <a:pPr algn="just"/>
            <a:endParaRPr lang="fr-FR" dirty="0">
              <a:solidFill>
                <a:schemeClr val="bg2">
                  <a:lumMod val="90000"/>
                </a:schemeClr>
              </a:solidFill>
            </a:endParaRPr>
          </a:p>
          <a:p>
            <a:pPr algn="just"/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Motivé, persévérant et avide d'en découvrir toujours plus, je saurais </a:t>
            </a:r>
            <a:r>
              <a:rPr lang="fr-FR" dirty="0" smtClean="0">
                <a:solidFill>
                  <a:schemeClr val="bg2">
                    <a:lumMod val="90000"/>
                  </a:schemeClr>
                </a:solidFill>
              </a:rPr>
              <a:t>rapidement </a:t>
            </a:r>
            <a:r>
              <a:rPr lang="fr-FR" dirty="0">
                <a:solidFill>
                  <a:schemeClr val="bg2">
                    <a:lumMod val="90000"/>
                  </a:schemeClr>
                </a:solidFill>
              </a:rPr>
              <a:t>m'adapter à votre structure</a:t>
            </a:r>
            <a:r>
              <a:rPr lang="fr-FR" dirty="0" smtClean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fr-FR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2250525" y="6013704"/>
            <a:ext cx="5443" cy="844296"/>
          </a:xfrm>
          <a:prstGeom prst="line">
            <a:avLst/>
          </a:prstGeom>
          <a:ln w="6350">
            <a:gradFill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019163" y="141972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Compétences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636468" y="147268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rgbClr val="D2D2D2"/>
                </a:solidFill>
              </a:rPr>
              <a:t>Portefolio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253773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Contact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401858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Accueil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8871078" y="147268"/>
            <a:ext cx="636817" cy="389518"/>
          </a:xfrm>
          <a:prstGeom prst="roundRect">
            <a:avLst/>
          </a:prstGeom>
          <a:solidFill>
            <a:srgbClr val="DF9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74543"/>
                </a:solidFill>
              </a:rPr>
              <a:t>CV</a:t>
            </a:r>
            <a:endParaRPr lang="fr-FR" dirty="0">
              <a:solidFill>
                <a:srgbClr val="0745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303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11"/>
          <p:cNvCxnSpPr/>
          <p:nvPr/>
        </p:nvCxnSpPr>
        <p:spPr>
          <a:xfrm flipH="1">
            <a:off x="2234449" y="662473"/>
            <a:ext cx="2" cy="6195527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2073494" y="1540042"/>
            <a:ext cx="342447" cy="394636"/>
          </a:xfrm>
          <a:prstGeom prst="rect">
            <a:avLst/>
          </a:prstGeom>
          <a:solidFill>
            <a:srgbClr val="07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681851" y="1470103"/>
            <a:ext cx="2237032" cy="523220"/>
          </a:xfrm>
          <a:prstGeom prst="rect">
            <a:avLst/>
          </a:prstGeom>
          <a:solidFill>
            <a:srgbClr val="074543"/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Compétences</a:t>
            </a:r>
            <a:endParaRPr lang="fr-FR" sz="2800" b="1" dirty="0">
              <a:solidFill>
                <a:srgbClr val="DF975C"/>
              </a:solidFill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3449775" y="2299394"/>
            <a:ext cx="1698408" cy="1549633"/>
            <a:chOff x="2242686" y="979275"/>
            <a:chExt cx="1698408" cy="1549633"/>
          </a:xfrm>
        </p:grpSpPr>
        <p:sp>
          <p:nvSpPr>
            <p:cNvPr id="3" name="Rectangle à coins arrondis 2"/>
            <p:cNvSpPr/>
            <p:nvPr/>
          </p:nvSpPr>
          <p:spPr>
            <a:xfrm>
              <a:off x="2242686" y="1143570"/>
              <a:ext cx="1698408" cy="1385338"/>
            </a:xfrm>
            <a:prstGeom prst="roundRect">
              <a:avLst/>
            </a:prstGeom>
            <a:solidFill>
              <a:srgbClr val="074543"/>
            </a:solidFill>
            <a:ln w="6350">
              <a:solidFill>
                <a:srgbClr val="DF9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519533" y="979275"/>
              <a:ext cx="834950" cy="276999"/>
            </a:xfrm>
            <a:prstGeom prst="rect">
              <a:avLst/>
            </a:prstGeom>
            <a:solidFill>
              <a:srgbClr val="07454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DF975C"/>
                  </a:solidFill>
                </a:rPr>
                <a:t>Front End</a:t>
              </a:r>
              <a:endParaRPr lang="fr-FR" sz="1200" dirty="0">
                <a:solidFill>
                  <a:srgbClr val="DF975C"/>
                </a:solidFill>
              </a:endParaRPr>
            </a:p>
          </p:txBody>
        </p:sp>
        <p:grpSp>
          <p:nvGrpSpPr>
            <p:cNvPr id="7" name="Groupe 6"/>
            <p:cNvGrpSpPr/>
            <p:nvPr/>
          </p:nvGrpSpPr>
          <p:grpSpPr>
            <a:xfrm>
              <a:off x="2619260" y="1368812"/>
              <a:ext cx="945260" cy="934854"/>
              <a:chOff x="4467291" y="1159456"/>
              <a:chExt cx="945260" cy="934854"/>
            </a:xfrm>
          </p:grpSpPr>
          <p:sp>
            <p:nvSpPr>
              <p:cNvPr id="34" name="Ellipse 33"/>
              <p:cNvSpPr/>
              <p:nvPr/>
            </p:nvSpPr>
            <p:spPr>
              <a:xfrm>
                <a:off x="4467291" y="1159456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65740" y="1290732"/>
                <a:ext cx="762000" cy="685800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7274242" y="4055888"/>
            <a:ext cx="3945295" cy="1549633"/>
            <a:chOff x="4282907" y="4376287"/>
            <a:chExt cx="3945295" cy="1549633"/>
          </a:xfrm>
        </p:grpSpPr>
        <p:grpSp>
          <p:nvGrpSpPr>
            <p:cNvPr id="82" name="Groupe 81"/>
            <p:cNvGrpSpPr/>
            <p:nvPr/>
          </p:nvGrpSpPr>
          <p:grpSpPr>
            <a:xfrm>
              <a:off x="4282907" y="4376287"/>
              <a:ext cx="3945295" cy="1549633"/>
              <a:chOff x="4754475" y="2476883"/>
              <a:chExt cx="3945295" cy="1549633"/>
            </a:xfrm>
          </p:grpSpPr>
          <p:sp>
            <p:nvSpPr>
              <p:cNvPr id="95" name="Ellipse 94"/>
              <p:cNvSpPr/>
              <p:nvPr/>
            </p:nvSpPr>
            <p:spPr>
              <a:xfrm>
                <a:off x="5031322" y="2840661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258320" y="2844649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77663" y="2838317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6" name="Groupe 85"/>
              <p:cNvGrpSpPr/>
              <p:nvPr/>
            </p:nvGrpSpPr>
            <p:grpSpPr>
              <a:xfrm>
                <a:off x="4754475" y="2476883"/>
                <a:ext cx="3945295" cy="1549633"/>
                <a:chOff x="4360280" y="2567970"/>
                <a:chExt cx="3945295" cy="1549633"/>
              </a:xfrm>
            </p:grpSpPr>
            <p:sp>
              <p:nvSpPr>
                <p:cNvPr id="87" name="Rectangle à coins arrondis 86"/>
                <p:cNvSpPr/>
                <p:nvPr/>
              </p:nvSpPr>
              <p:spPr>
                <a:xfrm>
                  <a:off x="4360280" y="2732265"/>
                  <a:ext cx="3945295" cy="1385338"/>
                </a:xfrm>
                <a:prstGeom prst="roundRect">
                  <a:avLst/>
                </a:prstGeom>
                <a:noFill/>
                <a:ln w="6350">
                  <a:solidFill>
                    <a:srgbClr val="DF9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8" name="ZoneTexte 87"/>
                <p:cNvSpPr txBox="1"/>
                <p:nvPr/>
              </p:nvSpPr>
              <p:spPr>
                <a:xfrm>
                  <a:off x="4637126" y="2567970"/>
                  <a:ext cx="1022899" cy="276999"/>
                </a:xfrm>
                <a:prstGeom prst="rect">
                  <a:avLst/>
                </a:prstGeom>
                <a:solidFill>
                  <a:srgbClr val="07454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200" dirty="0" smtClean="0">
                      <a:solidFill>
                        <a:srgbClr val="DF975C"/>
                      </a:solidFill>
                    </a:rPr>
                    <a:t>Outils utilisés</a:t>
                  </a:r>
                  <a:endParaRPr lang="fr-FR" sz="1200" dirty="0">
                    <a:solidFill>
                      <a:srgbClr val="DF975C"/>
                    </a:solidFill>
                  </a:endParaRPr>
                </a:p>
              </p:txBody>
            </p:sp>
          </p:grpSp>
        </p:grp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4794" y="4862248"/>
              <a:ext cx="685800" cy="685800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3716" y="4737721"/>
              <a:ext cx="923675" cy="923675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8399" y="4928233"/>
              <a:ext cx="539825" cy="539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4" name="Groupe 23"/>
          <p:cNvGrpSpPr/>
          <p:nvPr/>
        </p:nvGrpSpPr>
        <p:grpSpPr>
          <a:xfrm>
            <a:off x="5513230" y="2299394"/>
            <a:ext cx="5159546" cy="1549633"/>
            <a:chOff x="4754475" y="941813"/>
            <a:chExt cx="5159546" cy="1549633"/>
          </a:xfrm>
        </p:grpSpPr>
        <p:sp>
          <p:nvSpPr>
            <p:cNvPr id="66" name="Rectangle à coins arrondis 65"/>
            <p:cNvSpPr/>
            <p:nvPr/>
          </p:nvSpPr>
          <p:spPr>
            <a:xfrm>
              <a:off x="4754475" y="1106108"/>
              <a:ext cx="5159546" cy="1385338"/>
            </a:xfrm>
            <a:prstGeom prst="roundRect">
              <a:avLst/>
            </a:prstGeom>
            <a:solidFill>
              <a:srgbClr val="074543"/>
            </a:solidFill>
            <a:ln w="6350">
              <a:solidFill>
                <a:srgbClr val="DF9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oupe 7"/>
            <p:cNvGrpSpPr/>
            <p:nvPr/>
          </p:nvGrpSpPr>
          <p:grpSpPr>
            <a:xfrm>
              <a:off x="5031322" y="1375561"/>
              <a:ext cx="945260" cy="934854"/>
              <a:chOff x="4470926" y="2717167"/>
              <a:chExt cx="945260" cy="934854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4470926" y="2717167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8" name="Imag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2181" y="2807005"/>
                <a:ext cx="762000" cy="762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7477663" y="1368812"/>
              <a:ext cx="945260" cy="934854"/>
              <a:chOff x="6697206" y="2717167"/>
              <a:chExt cx="945260" cy="934854"/>
            </a:xfrm>
          </p:grpSpPr>
          <p:sp>
            <p:nvSpPr>
              <p:cNvPr id="38" name="Ellipse 37"/>
              <p:cNvSpPr/>
              <p:nvPr/>
            </p:nvSpPr>
            <p:spPr>
              <a:xfrm>
                <a:off x="6697206" y="2717167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36488" y="2840829"/>
                <a:ext cx="666696" cy="687530"/>
              </a:xfrm>
              <a:prstGeom prst="rect">
                <a:avLst/>
              </a:prstGeom>
            </p:spPr>
          </p:pic>
        </p:grpSp>
        <p:grpSp>
          <p:nvGrpSpPr>
            <p:cNvPr id="11" name="Groupe 10"/>
            <p:cNvGrpSpPr/>
            <p:nvPr/>
          </p:nvGrpSpPr>
          <p:grpSpPr>
            <a:xfrm>
              <a:off x="8699770" y="1359586"/>
              <a:ext cx="945260" cy="934854"/>
              <a:chOff x="7810346" y="2720828"/>
              <a:chExt cx="945260" cy="934854"/>
            </a:xfrm>
          </p:grpSpPr>
          <p:sp>
            <p:nvSpPr>
              <p:cNvPr id="37" name="Ellipse 36"/>
              <p:cNvSpPr/>
              <p:nvPr/>
            </p:nvSpPr>
            <p:spPr>
              <a:xfrm>
                <a:off x="7810346" y="2720828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0" name="Imag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5550" y="2840829"/>
                <a:ext cx="694852" cy="694852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6255556" y="1368812"/>
              <a:ext cx="945260" cy="934854"/>
              <a:chOff x="5584066" y="2717167"/>
              <a:chExt cx="945260" cy="934854"/>
            </a:xfrm>
          </p:grpSpPr>
          <p:sp>
            <p:nvSpPr>
              <p:cNvPr id="36" name="Ellipse 35"/>
              <p:cNvSpPr/>
              <p:nvPr/>
            </p:nvSpPr>
            <p:spPr>
              <a:xfrm>
                <a:off x="5584066" y="2717167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3" name="Image 3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3882" y="2717167"/>
                <a:ext cx="925628" cy="925628"/>
              </a:xfrm>
              <a:prstGeom prst="rect">
                <a:avLst/>
              </a:prstGeom>
            </p:spPr>
          </p:pic>
        </p:grpSp>
        <p:sp>
          <p:nvSpPr>
            <p:cNvPr id="67" name="ZoneTexte 66"/>
            <p:cNvSpPr txBox="1"/>
            <p:nvPr/>
          </p:nvSpPr>
          <p:spPr>
            <a:xfrm>
              <a:off x="5031322" y="941813"/>
              <a:ext cx="834950" cy="276999"/>
            </a:xfrm>
            <a:prstGeom prst="rect">
              <a:avLst/>
            </a:prstGeom>
            <a:solidFill>
              <a:srgbClr val="07454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DF975C"/>
                  </a:solidFill>
                </a:rPr>
                <a:t>Back End</a:t>
              </a:r>
              <a:endParaRPr lang="fr-FR" sz="1200" dirty="0">
                <a:solidFill>
                  <a:srgbClr val="DF975C"/>
                </a:solidFill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952373" y="4055888"/>
            <a:ext cx="3945295" cy="1549633"/>
            <a:chOff x="4754475" y="2476883"/>
            <a:chExt cx="3945295" cy="1549633"/>
          </a:xfrm>
        </p:grpSpPr>
        <p:grpSp>
          <p:nvGrpSpPr>
            <p:cNvPr id="13" name="Groupe 12"/>
            <p:cNvGrpSpPr/>
            <p:nvPr/>
          </p:nvGrpSpPr>
          <p:grpSpPr>
            <a:xfrm>
              <a:off x="5031322" y="2840661"/>
              <a:ext cx="945260" cy="934854"/>
              <a:chOff x="4519306" y="4305383"/>
              <a:chExt cx="945260" cy="934854"/>
            </a:xfrm>
          </p:grpSpPr>
          <p:sp>
            <p:nvSpPr>
              <p:cNvPr id="44" name="Ellipse 43"/>
              <p:cNvSpPr/>
              <p:nvPr/>
            </p:nvSpPr>
            <p:spPr>
              <a:xfrm>
                <a:off x="4519306" y="4305383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9" name="Image 3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8803" y="4469677"/>
                <a:ext cx="606265" cy="606265"/>
              </a:xfrm>
              <a:prstGeom prst="rect">
                <a:avLst/>
              </a:prstGeom>
            </p:spPr>
          </p:pic>
        </p:grpSp>
        <p:grpSp>
          <p:nvGrpSpPr>
            <p:cNvPr id="14" name="Groupe 13"/>
            <p:cNvGrpSpPr/>
            <p:nvPr/>
          </p:nvGrpSpPr>
          <p:grpSpPr>
            <a:xfrm>
              <a:off x="6258320" y="2844649"/>
              <a:ext cx="945260" cy="934854"/>
              <a:chOff x="5634063" y="4276868"/>
              <a:chExt cx="945260" cy="934854"/>
            </a:xfrm>
          </p:grpSpPr>
          <p:sp>
            <p:nvSpPr>
              <p:cNvPr id="57" name="Ellipse 56"/>
              <p:cNvSpPr/>
              <p:nvPr/>
            </p:nvSpPr>
            <p:spPr>
              <a:xfrm>
                <a:off x="5634063" y="4276868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5758561" y="4382897"/>
                <a:ext cx="720000" cy="720000"/>
              </a:xfrm>
              <a:prstGeom prst="ellipse">
                <a:avLst/>
              </a:prstGeom>
              <a:solidFill>
                <a:srgbClr val="E54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6" name="Image 55"/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 l="27540" t="16582" r="23830" b="18955"/>
              <a:stretch/>
            </p:blipFill>
            <p:spPr>
              <a:xfrm>
                <a:off x="5921244" y="4469676"/>
                <a:ext cx="404784" cy="536575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7477663" y="2838317"/>
              <a:ext cx="945260" cy="934854"/>
              <a:chOff x="6716318" y="4288933"/>
              <a:chExt cx="945260" cy="934854"/>
            </a:xfrm>
          </p:grpSpPr>
          <p:sp>
            <p:nvSpPr>
              <p:cNvPr id="59" name="Ellipse 58"/>
              <p:cNvSpPr/>
              <p:nvPr/>
            </p:nvSpPr>
            <p:spPr>
              <a:xfrm>
                <a:off x="6716318" y="4288933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6840816" y="4394962"/>
                <a:ext cx="720000" cy="720000"/>
              </a:xfrm>
              <a:prstGeom prst="ellipse">
                <a:avLst/>
              </a:prstGeom>
              <a:solidFill>
                <a:srgbClr val="379A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62" name="Image 6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4959" y="4486316"/>
                <a:ext cx="417243" cy="518614"/>
              </a:xfrm>
              <a:prstGeom prst="rect">
                <a:avLst/>
              </a:prstGeom>
            </p:spPr>
          </p:pic>
        </p:grpSp>
        <p:grpSp>
          <p:nvGrpSpPr>
            <p:cNvPr id="21" name="Groupe 20"/>
            <p:cNvGrpSpPr/>
            <p:nvPr/>
          </p:nvGrpSpPr>
          <p:grpSpPr>
            <a:xfrm>
              <a:off x="4754475" y="2476883"/>
              <a:ext cx="3945295" cy="1549633"/>
              <a:chOff x="4360280" y="2567970"/>
              <a:chExt cx="3945295" cy="1549633"/>
            </a:xfrm>
          </p:grpSpPr>
          <p:sp>
            <p:nvSpPr>
              <p:cNvPr id="80" name="Rectangle à coins arrondis 79"/>
              <p:cNvSpPr/>
              <p:nvPr/>
            </p:nvSpPr>
            <p:spPr>
              <a:xfrm>
                <a:off x="4360280" y="2732265"/>
                <a:ext cx="3945295" cy="1385338"/>
              </a:xfrm>
              <a:prstGeom prst="roundRect">
                <a:avLst/>
              </a:prstGeom>
              <a:noFill/>
              <a:ln w="6350">
                <a:solidFill>
                  <a:srgbClr val="DF97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1" name="ZoneTexte 80"/>
              <p:cNvSpPr txBox="1"/>
              <p:nvPr/>
            </p:nvSpPr>
            <p:spPr>
              <a:xfrm>
                <a:off x="4637127" y="2567970"/>
                <a:ext cx="834950" cy="276999"/>
              </a:xfrm>
              <a:prstGeom prst="rect">
                <a:avLst/>
              </a:prstGeom>
              <a:solidFill>
                <a:srgbClr val="07454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rgbClr val="DF975C"/>
                    </a:solidFill>
                  </a:rPr>
                  <a:t>Langages</a:t>
                </a:r>
                <a:endParaRPr lang="fr-FR" sz="1200" dirty="0">
                  <a:solidFill>
                    <a:srgbClr val="DF975C"/>
                  </a:solidFill>
                </a:endParaRPr>
              </a:p>
            </p:txBody>
          </p:sp>
        </p:grpSp>
      </p:grpSp>
      <p:cxnSp>
        <p:nvCxnSpPr>
          <p:cNvPr id="97" name="Connecteur droit 96"/>
          <p:cNvCxnSpPr>
            <a:stCxn id="66" idx="1"/>
          </p:cNvCxnSpPr>
          <p:nvPr/>
        </p:nvCxnSpPr>
        <p:spPr>
          <a:xfrm flipH="1">
            <a:off x="5147626" y="3156358"/>
            <a:ext cx="365604" cy="3916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H="1">
            <a:off x="6907057" y="4919227"/>
            <a:ext cx="365604" cy="3916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3" idx="2"/>
          </p:cNvCxnSpPr>
          <p:nvPr/>
        </p:nvCxnSpPr>
        <p:spPr>
          <a:xfrm>
            <a:off x="4298979" y="3849027"/>
            <a:ext cx="1" cy="371156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>
            <a:off x="9227638" y="3851060"/>
            <a:ext cx="1" cy="371156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/>
          <p:nvPr/>
        </p:nvCxnSpPr>
        <p:spPr>
          <a:xfrm flipV="1">
            <a:off x="0" y="662473"/>
            <a:ext cx="12192000" cy="9331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ZoneTexte 129"/>
          <p:cNvSpPr txBox="1"/>
          <p:nvPr/>
        </p:nvSpPr>
        <p:spPr>
          <a:xfrm>
            <a:off x="4019163" y="141972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Compétences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5636468" y="147268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rgbClr val="D2D2D2"/>
                </a:solidFill>
              </a:rPr>
              <a:t>Portefolio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7253773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Contact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2401858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Accueil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4" name="Rectangle à coins arrondis 133"/>
          <p:cNvSpPr/>
          <p:nvPr/>
        </p:nvSpPr>
        <p:spPr>
          <a:xfrm>
            <a:off x="8871078" y="147268"/>
            <a:ext cx="636817" cy="389518"/>
          </a:xfrm>
          <a:prstGeom prst="roundRect">
            <a:avLst/>
          </a:prstGeom>
          <a:solidFill>
            <a:srgbClr val="DF9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74543"/>
                </a:solidFill>
              </a:rPr>
              <a:t>CV</a:t>
            </a:r>
            <a:endParaRPr lang="fr-FR" dirty="0">
              <a:solidFill>
                <a:srgbClr val="074543"/>
              </a:solidFill>
            </a:endParaRPr>
          </a:p>
        </p:txBody>
      </p:sp>
      <p:sp>
        <p:nvSpPr>
          <p:cNvPr id="146" name="Ellipse 145"/>
          <p:cNvSpPr/>
          <p:nvPr/>
        </p:nvSpPr>
        <p:spPr>
          <a:xfrm>
            <a:off x="2108449" y="1605713"/>
            <a:ext cx="252000" cy="252000"/>
          </a:xfrm>
          <a:prstGeom prst="ellipse">
            <a:avLst/>
          </a:prstGeom>
          <a:noFill/>
          <a:ln w="38100">
            <a:solidFill>
              <a:srgbClr val="DF9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49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11"/>
          <p:cNvCxnSpPr/>
          <p:nvPr/>
        </p:nvCxnSpPr>
        <p:spPr>
          <a:xfrm flipH="1">
            <a:off x="2234449" y="662473"/>
            <a:ext cx="2" cy="6195527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2073494" y="1540042"/>
            <a:ext cx="342447" cy="394636"/>
          </a:xfrm>
          <a:prstGeom prst="rect">
            <a:avLst/>
          </a:prstGeom>
          <a:solidFill>
            <a:srgbClr val="07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681851" y="1470103"/>
            <a:ext cx="2237032" cy="523220"/>
          </a:xfrm>
          <a:prstGeom prst="rect">
            <a:avLst/>
          </a:prstGeom>
          <a:solidFill>
            <a:srgbClr val="074543"/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Projets</a:t>
            </a:r>
            <a:endParaRPr lang="fr-FR" sz="2800" b="1" dirty="0">
              <a:solidFill>
                <a:srgbClr val="DF975C"/>
              </a:solidFill>
            </a:endParaRPr>
          </a:p>
        </p:txBody>
      </p:sp>
      <p:cxnSp>
        <p:nvCxnSpPr>
          <p:cNvPr id="129" name="Connecteur droit 128"/>
          <p:cNvCxnSpPr/>
          <p:nvPr/>
        </p:nvCxnSpPr>
        <p:spPr>
          <a:xfrm flipV="1">
            <a:off x="0" y="662473"/>
            <a:ext cx="12192000" cy="9331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ZoneTexte 129"/>
          <p:cNvSpPr txBox="1"/>
          <p:nvPr/>
        </p:nvSpPr>
        <p:spPr>
          <a:xfrm>
            <a:off x="4019163" y="141972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Compétences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5636468" y="147268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rgbClr val="D2D2D2"/>
                </a:solidFill>
              </a:rPr>
              <a:t>Portefolio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7253773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Contact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2401858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Accueil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4" name="Rectangle à coins arrondis 133"/>
          <p:cNvSpPr/>
          <p:nvPr/>
        </p:nvSpPr>
        <p:spPr>
          <a:xfrm>
            <a:off x="8871078" y="147268"/>
            <a:ext cx="636817" cy="389518"/>
          </a:xfrm>
          <a:prstGeom prst="roundRect">
            <a:avLst/>
          </a:prstGeom>
          <a:solidFill>
            <a:srgbClr val="DF9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74543"/>
                </a:solidFill>
              </a:rPr>
              <a:t>CV</a:t>
            </a:r>
            <a:endParaRPr lang="fr-FR" dirty="0">
              <a:solidFill>
                <a:srgbClr val="074543"/>
              </a:solidFill>
            </a:endParaRPr>
          </a:p>
        </p:txBody>
      </p:sp>
      <p:sp>
        <p:nvSpPr>
          <p:cNvPr id="146" name="Ellipse 145"/>
          <p:cNvSpPr/>
          <p:nvPr/>
        </p:nvSpPr>
        <p:spPr>
          <a:xfrm>
            <a:off x="2108449" y="1605713"/>
            <a:ext cx="252000" cy="252000"/>
          </a:xfrm>
          <a:prstGeom prst="ellipse">
            <a:avLst/>
          </a:prstGeom>
          <a:noFill/>
          <a:ln w="38100">
            <a:solidFill>
              <a:srgbClr val="DF9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53" y="2859657"/>
            <a:ext cx="2845361" cy="1929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F975C"/>
            </a:solidFill>
          </a:ln>
          <a:effectLst/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808" y="2859657"/>
            <a:ext cx="2841617" cy="1926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F975C"/>
            </a:solidFill>
          </a:ln>
          <a:effectLst/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19" y="2859657"/>
            <a:ext cx="2842579" cy="1927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F975C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1666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11"/>
          <p:cNvCxnSpPr/>
          <p:nvPr/>
        </p:nvCxnSpPr>
        <p:spPr>
          <a:xfrm flipH="1">
            <a:off x="2234449" y="662473"/>
            <a:ext cx="2" cy="6195527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2073494" y="1540042"/>
            <a:ext cx="342447" cy="394636"/>
          </a:xfrm>
          <a:prstGeom prst="rect">
            <a:avLst/>
          </a:prstGeom>
          <a:solidFill>
            <a:srgbClr val="07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681851" y="1470103"/>
            <a:ext cx="2237032" cy="523220"/>
          </a:xfrm>
          <a:prstGeom prst="rect">
            <a:avLst/>
          </a:prstGeom>
          <a:solidFill>
            <a:srgbClr val="074543"/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Expériences</a:t>
            </a:r>
            <a:endParaRPr lang="fr-FR" sz="2800" b="1" dirty="0">
              <a:solidFill>
                <a:srgbClr val="DF975C"/>
              </a:solidFill>
            </a:endParaRPr>
          </a:p>
        </p:txBody>
      </p:sp>
      <p:cxnSp>
        <p:nvCxnSpPr>
          <p:cNvPr id="129" name="Connecteur droit 128"/>
          <p:cNvCxnSpPr/>
          <p:nvPr/>
        </p:nvCxnSpPr>
        <p:spPr>
          <a:xfrm flipV="1">
            <a:off x="0" y="662473"/>
            <a:ext cx="12192000" cy="9331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ZoneTexte 129"/>
          <p:cNvSpPr txBox="1"/>
          <p:nvPr/>
        </p:nvSpPr>
        <p:spPr>
          <a:xfrm>
            <a:off x="4019163" y="141972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Compétences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5636468" y="147268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rgbClr val="D2D2D2"/>
                </a:solidFill>
              </a:rPr>
              <a:t>Portefolio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7253773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Contact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2401858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Accueil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4" name="Rectangle à coins arrondis 133"/>
          <p:cNvSpPr/>
          <p:nvPr/>
        </p:nvSpPr>
        <p:spPr>
          <a:xfrm>
            <a:off x="8871078" y="147268"/>
            <a:ext cx="636817" cy="389518"/>
          </a:xfrm>
          <a:prstGeom prst="roundRect">
            <a:avLst/>
          </a:prstGeom>
          <a:solidFill>
            <a:srgbClr val="DF9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74543"/>
                </a:solidFill>
              </a:rPr>
              <a:t>CV</a:t>
            </a:r>
            <a:endParaRPr lang="fr-FR" dirty="0">
              <a:solidFill>
                <a:srgbClr val="074543"/>
              </a:solidFill>
            </a:endParaRPr>
          </a:p>
        </p:txBody>
      </p:sp>
      <p:sp>
        <p:nvSpPr>
          <p:cNvPr id="146" name="Ellipse 145"/>
          <p:cNvSpPr/>
          <p:nvPr/>
        </p:nvSpPr>
        <p:spPr>
          <a:xfrm>
            <a:off x="2108449" y="1605713"/>
            <a:ext cx="252000" cy="252000"/>
          </a:xfrm>
          <a:prstGeom prst="ellipse">
            <a:avLst/>
          </a:prstGeom>
          <a:noFill/>
          <a:ln w="38100">
            <a:solidFill>
              <a:srgbClr val="DF9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53" y="2859657"/>
            <a:ext cx="2845361" cy="1929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F975C"/>
            </a:solidFill>
          </a:ln>
          <a:effectLst/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808" y="2859657"/>
            <a:ext cx="2841617" cy="1926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F975C"/>
            </a:solidFill>
          </a:ln>
          <a:effectLst/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19" y="2859657"/>
            <a:ext cx="2842579" cy="1927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F975C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3336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lipse 56"/>
          <p:cNvSpPr/>
          <p:nvPr/>
        </p:nvSpPr>
        <p:spPr>
          <a:xfrm>
            <a:off x="5634063" y="4276868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5758561" y="4382897"/>
            <a:ext cx="720000" cy="720000"/>
          </a:xfrm>
          <a:prstGeom prst="ellipse">
            <a:avLst/>
          </a:prstGeom>
          <a:solidFill>
            <a:srgbClr val="E54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4551758" y="5855405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4519306" y="4305383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6799344" y="5833035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5665230" y="5866596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4470926" y="2717167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584066" y="2717167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7810346" y="2720828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6697206" y="2717167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4467291" y="1159456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>
            <a:off x="2242686" y="0"/>
            <a:ext cx="7840" cy="6858000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787356" y="102921"/>
            <a:ext cx="223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Compétences</a:t>
            </a:r>
            <a:endParaRPr lang="fr-FR" sz="2800" b="1" dirty="0">
              <a:solidFill>
                <a:srgbClr val="DF975C"/>
              </a:solidFill>
            </a:endParaRPr>
          </a:p>
        </p:txBody>
      </p:sp>
      <p:cxnSp>
        <p:nvCxnSpPr>
          <p:cNvPr id="17" name="Connecteur droit 16"/>
          <p:cNvCxnSpPr>
            <a:stCxn id="16" idx="1"/>
          </p:cNvCxnSpPr>
          <p:nvPr/>
        </p:nvCxnSpPr>
        <p:spPr>
          <a:xfrm flipH="1">
            <a:off x="2252312" y="364531"/>
            <a:ext cx="535044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3838874" y="616516"/>
            <a:ext cx="9628" cy="4977279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383546" y="652790"/>
            <a:ext cx="223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Front End</a:t>
            </a:r>
            <a:endParaRPr lang="fr-FR" sz="2800" b="1" dirty="0">
              <a:solidFill>
                <a:srgbClr val="DF975C"/>
              </a:solidFill>
            </a:endParaRPr>
          </a:p>
        </p:txBody>
      </p:sp>
      <p:cxnSp>
        <p:nvCxnSpPr>
          <p:cNvPr id="26" name="Connecteur droit 25"/>
          <p:cNvCxnSpPr>
            <a:stCxn id="25" idx="1"/>
          </p:cNvCxnSpPr>
          <p:nvPr/>
        </p:nvCxnSpPr>
        <p:spPr>
          <a:xfrm flipH="1">
            <a:off x="3848502" y="914400"/>
            <a:ext cx="535044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556" y="1282942"/>
            <a:ext cx="762000" cy="6858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556" y="2797380"/>
            <a:ext cx="762000" cy="762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488" y="2840829"/>
            <a:ext cx="666696" cy="68753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550" y="2840829"/>
            <a:ext cx="694852" cy="694852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82" y="2717167"/>
            <a:ext cx="925628" cy="925628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803" y="4469677"/>
            <a:ext cx="606265" cy="606265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9074" y="5957562"/>
            <a:ext cx="685800" cy="685800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9276" y="5844214"/>
            <a:ext cx="923675" cy="923675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475" y="6052919"/>
            <a:ext cx="539825" cy="53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8" name="ZoneTexte 47"/>
          <p:cNvSpPr txBox="1"/>
          <p:nvPr/>
        </p:nvSpPr>
        <p:spPr>
          <a:xfrm>
            <a:off x="4383546" y="2184235"/>
            <a:ext cx="223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Back End</a:t>
            </a:r>
            <a:endParaRPr lang="fr-FR" sz="2800" b="1" dirty="0">
              <a:solidFill>
                <a:srgbClr val="DF975C"/>
              </a:solidFill>
            </a:endParaRPr>
          </a:p>
        </p:txBody>
      </p:sp>
      <p:cxnSp>
        <p:nvCxnSpPr>
          <p:cNvPr id="49" name="Connecteur droit 48"/>
          <p:cNvCxnSpPr>
            <a:stCxn id="48" idx="1"/>
          </p:cNvCxnSpPr>
          <p:nvPr/>
        </p:nvCxnSpPr>
        <p:spPr>
          <a:xfrm flipH="1">
            <a:off x="3848502" y="2445845"/>
            <a:ext cx="535044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4383546" y="3775683"/>
            <a:ext cx="292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Langages</a:t>
            </a:r>
            <a:endParaRPr lang="fr-FR" sz="2800" b="1" dirty="0">
              <a:solidFill>
                <a:srgbClr val="DF975C"/>
              </a:solidFill>
            </a:endParaRPr>
          </a:p>
        </p:txBody>
      </p:sp>
      <p:cxnSp>
        <p:nvCxnSpPr>
          <p:cNvPr id="51" name="Connecteur droit 50"/>
          <p:cNvCxnSpPr>
            <a:stCxn id="50" idx="1"/>
          </p:cNvCxnSpPr>
          <p:nvPr/>
        </p:nvCxnSpPr>
        <p:spPr>
          <a:xfrm flipH="1">
            <a:off x="3848504" y="4037293"/>
            <a:ext cx="535042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4383546" y="5332185"/>
            <a:ext cx="292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Outils utilisés</a:t>
            </a:r>
            <a:endParaRPr lang="fr-FR" sz="2800" b="1" dirty="0">
              <a:solidFill>
                <a:srgbClr val="DF975C"/>
              </a:solidFill>
            </a:endParaRPr>
          </a:p>
        </p:txBody>
      </p:sp>
      <p:cxnSp>
        <p:nvCxnSpPr>
          <p:cNvPr id="54" name="Connecteur droit 53"/>
          <p:cNvCxnSpPr>
            <a:stCxn id="53" idx="1"/>
          </p:cNvCxnSpPr>
          <p:nvPr/>
        </p:nvCxnSpPr>
        <p:spPr>
          <a:xfrm flipH="1">
            <a:off x="3848504" y="5593795"/>
            <a:ext cx="535042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 5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7540" t="16582" r="23830" b="18955"/>
          <a:stretch/>
        </p:blipFill>
        <p:spPr>
          <a:xfrm>
            <a:off x="5921244" y="4469676"/>
            <a:ext cx="404784" cy="536575"/>
          </a:xfrm>
          <a:prstGeom prst="rect">
            <a:avLst/>
          </a:prstGeom>
        </p:spPr>
      </p:pic>
      <p:sp>
        <p:nvSpPr>
          <p:cNvPr id="59" name="Ellipse 58"/>
          <p:cNvSpPr/>
          <p:nvPr/>
        </p:nvSpPr>
        <p:spPr>
          <a:xfrm>
            <a:off x="6716318" y="4288933"/>
            <a:ext cx="945260" cy="934854"/>
          </a:xfrm>
          <a:prstGeom prst="ellipse">
            <a:avLst/>
          </a:prstGeom>
          <a:solidFill>
            <a:srgbClr val="1E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6840816" y="4394962"/>
            <a:ext cx="720000" cy="720000"/>
          </a:xfrm>
          <a:prstGeom prst="ellipse">
            <a:avLst/>
          </a:prstGeom>
          <a:solidFill>
            <a:srgbClr val="379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4959" y="4486316"/>
            <a:ext cx="417243" cy="5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11"/>
          <p:cNvCxnSpPr/>
          <p:nvPr/>
        </p:nvCxnSpPr>
        <p:spPr>
          <a:xfrm flipH="1">
            <a:off x="6196953" y="660440"/>
            <a:ext cx="1" cy="288758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241713" y="862654"/>
            <a:ext cx="127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Projets</a:t>
            </a:r>
            <a:endParaRPr lang="fr-FR" sz="2800" b="1" dirty="0">
              <a:solidFill>
                <a:srgbClr val="DF975C"/>
              </a:solidFill>
            </a:endParaRPr>
          </a:p>
        </p:txBody>
      </p:sp>
      <p:cxnSp>
        <p:nvCxnSpPr>
          <p:cNvPr id="17" name="Connecteur droit 16"/>
          <p:cNvCxnSpPr>
            <a:stCxn id="16" idx="1"/>
            <a:endCxn id="2" idx="0"/>
          </p:cNvCxnSpPr>
          <p:nvPr/>
        </p:nvCxnSpPr>
        <p:spPr>
          <a:xfrm flipH="1">
            <a:off x="6376953" y="1124264"/>
            <a:ext cx="1864760" cy="2054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 rot="10800000">
            <a:off x="6196953" y="766318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7" name="Connecteur droit 106"/>
          <p:cNvCxnSpPr>
            <a:stCxn id="109" idx="0"/>
            <a:endCxn id="16" idx="3"/>
          </p:cNvCxnSpPr>
          <p:nvPr/>
        </p:nvCxnSpPr>
        <p:spPr>
          <a:xfrm flipH="1">
            <a:off x="9513906" y="1124264"/>
            <a:ext cx="500329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/>
          <p:cNvCxnSpPr/>
          <p:nvPr/>
        </p:nvCxnSpPr>
        <p:spPr>
          <a:xfrm flipH="1" flipV="1">
            <a:off x="10190311" y="1302991"/>
            <a:ext cx="3924" cy="5555009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Arc 108"/>
          <p:cNvSpPr/>
          <p:nvPr/>
        </p:nvSpPr>
        <p:spPr>
          <a:xfrm>
            <a:off x="9834235" y="1124264"/>
            <a:ext cx="360000" cy="360000"/>
          </a:xfrm>
          <a:prstGeom prst="arc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8" name="Connecteur droit 117"/>
          <p:cNvCxnSpPr/>
          <p:nvPr/>
        </p:nvCxnSpPr>
        <p:spPr>
          <a:xfrm flipV="1">
            <a:off x="6239968" y="5609254"/>
            <a:ext cx="2802" cy="1248746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/>
          <p:nvPr/>
        </p:nvCxnSpPr>
        <p:spPr>
          <a:xfrm flipV="1">
            <a:off x="0" y="662473"/>
            <a:ext cx="12192000" cy="9331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ZoneTexte 129"/>
          <p:cNvSpPr txBox="1"/>
          <p:nvPr/>
        </p:nvSpPr>
        <p:spPr>
          <a:xfrm>
            <a:off x="4019163" y="141972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Compétences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5636468" y="147268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rgbClr val="D2D2D2"/>
                </a:solidFill>
              </a:rPr>
              <a:t>Portefolio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7253773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Contact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2401858" y="136676"/>
            <a:ext cx="16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D2D2D2"/>
                </a:solidFill>
              </a:rPr>
              <a:t>Accueil</a:t>
            </a:r>
            <a:endParaRPr lang="fr-FR" sz="2000" dirty="0">
              <a:solidFill>
                <a:srgbClr val="D2D2D2"/>
              </a:solidFill>
            </a:endParaRPr>
          </a:p>
        </p:txBody>
      </p:sp>
      <p:sp>
        <p:nvSpPr>
          <p:cNvPr id="134" name="Rectangle à coins arrondis 133"/>
          <p:cNvSpPr/>
          <p:nvPr/>
        </p:nvSpPr>
        <p:spPr>
          <a:xfrm>
            <a:off x="8871078" y="147268"/>
            <a:ext cx="636817" cy="389518"/>
          </a:xfrm>
          <a:prstGeom prst="roundRect">
            <a:avLst/>
          </a:prstGeom>
          <a:solidFill>
            <a:srgbClr val="DF9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74543"/>
                </a:solidFill>
              </a:rPr>
              <a:t>CV</a:t>
            </a:r>
            <a:endParaRPr lang="fr-FR" dirty="0">
              <a:solidFill>
                <a:srgbClr val="074543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0" y="3090663"/>
            <a:ext cx="2845361" cy="1929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F975C"/>
            </a:solidFill>
          </a:ln>
          <a:effectLst/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45" y="3090663"/>
            <a:ext cx="2841617" cy="1926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F975C"/>
            </a:solidFill>
          </a:ln>
          <a:effectLst/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656" y="3090663"/>
            <a:ext cx="2842579" cy="1927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DF975C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7073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11"/>
          <p:cNvCxnSpPr/>
          <p:nvPr/>
        </p:nvCxnSpPr>
        <p:spPr>
          <a:xfrm flipH="1">
            <a:off x="2242686" y="0"/>
            <a:ext cx="1" cy="288758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960610" y="190528"/>
            <a:ext cx="223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DF975C"/>
                </a:solidFill>
              </a:rPr>
              <a:t>Compétences</a:t>
            </a:r>
            <a:endParaRPr lang="fr-FR" sz="2800" b="1" dirty="0">
              <a:solidFill>
                <a:srgbClr val="DF975C"/>
              </a:solidFill>
            </a:endParaRPr>
          </a:p>
        </p:txBody>
      </p:sp>
      <p:cxnSp>
        <p:nvCxnSpPr>
          <p:cNvPr id="17" name="Connecteur droit 16"/>
          <p:cNvCxnSpPr/>
          <p:nvPr/>
        </p:nvCxnSpPr>
        <p:spPr>
          <a:xfrm flipH="1">
            <a:off x="2425566" y="464855"/>
            <a:ext cx="535044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/>
          <p:cNvGrpSpPr/>
          <p:nvPr/>
        </p:nvGrpSpPr>
        <p:grpSpPr>
          <a:xfrm>
            <a:off x="2700894" y="1834194"/>
            <a:ext cx="1698408" cy="1549633"/>
            <a:chOff x="2242686" y="979275"/>
            <a:chExt cx="1698408" cy="1549633"/>
          </a:xfrm>
        </p:grpSpPr>
        <p:sp>
          <p:nvSpPr>
            <p:cNvPr id="3" name="Rectangle à coins arrondis 2"/>
            <p:cNvSpPr/>
            <p:nvPr/>
          </p:nvSpPr>
          <p:spPr>
            <a:xfrm>
              <a:off x="2242686" y="1143570"/>
              <a:ext cx="1698408" cy="1385338"/>
            </a:xfrm>
            <a:prstGeom prst="roundRect">
              <a:avLst/>
            </a:prstGeom>
            <a:noFill/>
            <a:ln>
              <a:solidFill>
                <a:srgbClr val="DF9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519533" y="979275"/>
              <a:ext cx="834950" cy="276999"/>
            </a:xfrm>
            <a:prstGeom prst="rect">
              <a:avLst/>
            </a:prstGeom>
            <a:solidFill>
              <a:srgbClr val="07454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DF975C"/>
                  </a:solidFill>
                </a:rPr>
                <a:t>Front End</a:t>
              </a:r>
              <a:endParaRPr lang="fr-FR" sz="1200" dirty="0">
                <a:solidFill>
                  <a:srgbClr val="DF975C"/>
                </a:solidFill>
              </a:endParaRPr>
            </a:p>
          </p:txBody>
        </p:sp>
        <p:grpSp>
          <p:nvGrpSpPr>
            <p:cNvPr id="7" name="Groupe 6"/>
            <p:cNvGrpSpPr/>
            <p:nvPr/>
          </p:nvGrpSpPr>
          <p:grpSpPr>
            <a:xfrm>
              <a:off x="2619260" y="1368812"/>
              <a:ext cx="945260" cy="934854"/>
              <a:chOff x="4467291" y="1159456"/>
              <a:chExt cx="945260" cy="934854"/>
            </a:xfrm>
          </p:grpSpPr>
          <p:sp>
            <p:nvSpPr>
              <p:cNvPr id="34" name="Ellipse 33"/>
              <p:cNvSpPr/>
              <p:nvPr/>
            </p:nvSpPr>
            <p:spPr>
              <a:xfrm>
                <a:off x="4467291" y="1159456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65740" y="1290732"/>
                <a:ext cx="762000" cy="685800"/>
              </a:xfrm>
              <a:prstGeom prst="rect">
                <a:avLst/>
              </a:prstGeom>
            </p:spPr>
          </p:pic>
        </p:grpSp>
      </p:grpSp>
      <p:grpSp>
        <p:nvGrpSpPr>
          <p:cNvPr id="32" name="Groupe 31"/>
          <p:cNvGrpSpPr/>
          <p:nvPr/>
        </p:nvGrpSpPr>
        <p:grpSpPr>
          <a:xfrm>
            <a:off x="6525361" y="3590688"/>
            <a:ext cx="3945295" cy="1549633"/>
            <a:chOff x="4282907" y="4376287"/>
            <a:chExt cx="3945295" cy="1549633"/>
          </a:xfrm>
        </p:grpSpPr>
        <p:grpSp>
          <p:nvGrpSpPr>
            <p:cNvPr id="82" name="Groupe 81"/>
            <p:cNvGrpSpPr/>
            <p:nvPr/>
          </p:nvGrpSpPr>
          <p:grpSpPr>
            <a:xfrm>
              <a:off x="4282907" y="4376287"/>
              <a:ext cx="3945295" cy="1549633"/>
              <a:chOff x="4754475" y="2476883"/>
              <a:chExt cx="3945295" cy="1549633"/>
            </a:xfrm>
          </p:grpSpPr>
          <p:sp>
            <p:nvSpPr>
              <p:cNvPr id="95" name="Ellipse 94"/>
              <p:cNvSpPr/>
              <p:nvPr/>
            </p:nvSpPr>
            <p:spPr>
              <a:xfrm>
                <a:off x="5031322" y="2840661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258320" y="2844649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77663" y="2838317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6" name="Groupe 85"/>
              <p:cNvGrpSpPr/>
              <p:nvPr/>
            </p:nvGrpSpPr>
            <p:grpSpPr>
              <a:xfrm>
                <a:off x="4754475" y="2476883"/>
                <a:ext cx="3945295" cy="1549633"/>
                <a:chOff x="4360280" y="2567970"/>
                <a:chExt cx="3945295" cy="1549633"/>
              </a:xfrm>
            </p:grpSpPr>
            <p:sp>
              <p:nvSpPr>
                <p:cNvPr id="87" name="Rectangle à coins arrondis 86"/>
                <p:cNvSpPr/>
                <p:nvPr/>
              </p:nvSpPr>
              <p:spPr>
                <a:xfrm>
                  <a:off x="4360280" y="2732265"/>
                  <a:ext cx="3945295" cy="1385338"/>
                </a:xfrm>
                <a:prstGeom prst="roundRect">
                  <a:avLst/>
                </a:prstGeom>
                <a:noFill/>
                <a:ln>
                  <a:solidFill>
                    <a:srgbClr val="DF97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8" name="ZoneTexte 87"/>
                <p:cNvSpPr txBox="1"/>
                <p:nvPr/>
              </p:nvSpPr>
              <p:spPr>
                <a:xfrm>
                  <a:off x="4637126" y="2567970"/>
                  <a:ext cx="1022899" cy="276999"/>
                </a:xfrm>
                <a:prstGeom prst="rect">
                  <a:avLst/>
                </a:prstGeom>
                <a:solidFill>
                  <a:srgbClr val="074543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200" dirty="0" smtClean="0">
                      <a:solidFill>
                        <a:srgbClr val="DF975C"/>
                      </a:solidFill>
                    </a:rPr>
                    <a:t>Outils utilisés</a:t>
                  </a:r>
                  <a:endParaRPr lang="fr-FR" sz="1200" dirty="0">
                    <a:solidFill>
                      <a:srgbClr val="DF975C"/>
                    </a:solidFill>
                  </a:endParaRPr>
                </a:p>
              </p:txBody>
            </p:sp>
          </p:grpSp>
        </p:grp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4794" y="4862248"/>
              <a:ext cx="685800" cy="685800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3716" y="4737721"/>
              <a:ext cx="923675" cy="923675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8399" y="4928233"/>
              <a:ext cx="539825" cy="539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" name="Arc 1"/>
          <p:cNvSpPr/>
          <p:nvPr/>
        </p:nvSpPr>
        <p:spPr>
          <a:xfrm rot="10800000">
            <a:off x="2242686" y="105878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/>
          <p:cNvGrpSpPr/>
          <p:nvPr/>
        </p:nvGrpSpPr>
        <p:grpSpPr>
          <a:xfrm>
            <a:off x="4764349" y="1834194"/>
            <a:ext cx="5159546" cy="1549633"/>
            <a:chOff x="4754475" y="941813"/>
            <a:chExt cx="5159546" cy="1549633"/>
          </a:xfrm>
        </p:grpSpPr>
        <p:grpSp>
          <p:nvGrpSpPr>
            <p:cNvPr id="8" name="Groupe 7"/>
            <p:cNvGrpSpPr/>
            <p:nvPr/>
          </p:nvGrpSpPr>
          <p:grpSpPr>
            <a:xfrm>
              <a:off x="5031322" y="1375561"/>
              <a:ext cx="945260" cy="934854"/>
              <a:chOff x="4470926" y="2717167"/>
              <a:chExt cx="945260" cy="934854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4470926" y="2717167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8" name="Imag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2181" y="2807005"/>
                <a:ext cx="762000" cy="762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7477663" y="1368812"/>
              <a:ext cx="945260" cy="934854"/>
              <a:chOff x="6697206" y="2717167"/>
              <a:chExt cx="945260" cy="934854"/>
            </a:xfrm>
          </p:grpSpPr>
          <p:sp>
            <p:nvSpPr>
              <p:cNvPr id="38" name="Ellipse 37"/>
              <p:cNvSpPr/>
              <p:nvPr/>
            </p:nvSpPr>
            <p:spPr>
              <a:xfrm>
                <a:off x="6697206" y="2717167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36488" y="2840829"/>
                <a:ext cx="666696" cy="687530"/>
              </a:xfrm>
              <a:prstGeom prst="rect">
                <a:avLst/>
              </a:prstGeom>
            </p:spPr>
          </p:pic>
        </p:grpSp>
        <p:grpSp>
          <p:nvGrpSpPr>
            <p:cNvPr id="11" name="Groupe 10"/>
            <p:cNvGrpSpPr/>
            <p:nvPr/>
          </p:nvGrpSpPr>
          <p:grpSpPr>
            <a:xfrm>
              <a:off x="8699770" y="1359586"/>
              <a:ext cx="945260" cy="934854"/>
              <a:chOff x="7810346" y="2720828"/>
              <a:chExt cx="945260" cy="934854"/>
            </a:xfrm>
          </p:grpSpPr>
          <p:sp>
            <p:nvSpPr>
              <p:cNvPr id="37" name="Ellipse 36"/>
              <p:cNvSpPr/>
              <p:nvPr/>
            </p:nvSpPr>
            <p:spPr>
              <a:xfrm>
                <a:off x="7810346" y="2720828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0" name="Imag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5550" y="2840829"/>
                <a:ext cx="694852" cy="694852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6255556" y="1368812"/>
              <a:ext cx="945260" cy="934854"/>
              <a:chOff x="5584066" y="2717167"/>
              <a:chExt cx="945260" cy="934854"/>
            </a:xfrm>
          </p:grpSpPr>
          <p:sp>
            <p:nvSpPr>
              <p:cNvPr id="36" name="Ellipse 35"/>
              <p:cNvSpPr/>
              <p:nvPr/>
            </p:nvSpPr>
            <p:spPr>
              <a:xfrm>
                <a:off x="5584066" y="2717167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3" name="Image 3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3882" y="2717167"/>
                <a:ext cx="925628" cy="925628"/>
              </a:xfrm>
              <a:prstGeom prst="rect">
                <a:avLst/>
              </a:prstGeom>
            </p:spPr>
          </p:pic>
        </p:grpSp>
        <p:sp>
          <p:nvSpPr>
            <p:cNvPr id="66" name="Rectangle à coins arrondis 65"/>
            <p:cNvSpPr/>
            <p:nvPr/>
          </p:nvSpPr>
          <p:spPr>
            <a:xfrm>
              <a:off x="4754475" y="1106108"/>
              <a:ext cx="5159546" cy="1385338"/>
            </a:xfrm>
            <a:prstGeom prst="roundRect">
              <a:avLst/>
            </a:prstGeom>
            <a:noFill/>
            <a:ln>
              <a:solidFill>
                <a:srgbClr val="DF97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031322" y="941813"/>
              <a:ext cx="834950" cy="276999"/>
            </a:xfrm>
            <a:prstGeom prst="rect">
              <a:avLst/>
            </a:prstGeom>
            <a:solidFill>
              <a:srgbClr val="07454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DF975C"/>
                  </a:solidFill>
                </a:rPr>
                <a:t>Back End</a:t>
              </a:r>
              <a:endParaRPr lang="fr-FR" sz="1200" dirty="0">
                <a:solidFill>
                  <a:srgbClr val="DF975C"/>
                </a:solidFill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203492" y="3590688"/>
            <a:ext cx="3945295" cy="1549633"/>
            <a:chOff x="4754475" y="2476883"/>
            <a:chExt cx="3945295" cy="1549633"/>
          </a:xfrm>
        </p:grpSpPr>
        <p:grpSp>
          <p:nvGrpSpPr>
            <p:cNvPr id="13" name="Groupe 12"/>
            <p:cNvGrpSpPr/>
            <p:nvPr/>
          </p:nvGrpSpPr>
          <p:grpSpPr>
            <a:xfrm>
              <a:off x="5031322" y="2840661"/>
              <a:ext cx="945260" cy="934854"/>
              <a:chOff x="4519306" y="4305383"/>
              <a:chExt cx="945260" cy="934854"/>
            </a:xfrm>
          </p:grpSpPr>
          <p:sp>
            <p:nvSpPr>
              <p:cNvPr id="44" name="Ellipse 43"/>
              <p:cNvSpPr/>
              <p:nvPr/>
            </p:nvSpPr>
            <p:spPr>
              <a:xfrm>
                <a:off x="4519306" y="4305383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9" name="Image 3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8803" y="4469677"/>
                <a:ext cx="606265" cy="606265"/>
              </a:xfrm>
              <a:prstGeom prst="rect">
                <a:avLst/>
              </a:prstGeom>
            </p:spPr>
          </p:pic>
        </p:grpSp>
        <p:grpSp>
          <p:nvGrpSpPr>
            <p:cNvPr id="14" name="Groupe 13"/>
            <p:cNvGrpSpPr/>
            <p:nvPr/>
          </p:nvGrpSpPr>
          <p:grpSpPr>
            <a:xfrm>
              <a:off x="6258320" y="2844649"/>
              <a:ext cx="945260" cy="934854"/>
              <a:chOff x="5634063" y="4276868"/>
              <a:chExt cx="945260" cy="934854"/>
            </a:xfrm>
          </p:grpSpPr>
          <p:sp>
            <p:nvSpPr>
              <p:cNvPr id="57" name="Ellipse 56"/>
              <p:cNvSpPr/>
              <p:nvPr/>
            </p:nvSpPr>
            <p:spPr>
              <a:xfrm>
                <a:off x="5634063" y="4276868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5758561" y="4382897"/>
                <a:ext cx="720000" cy="720000"/>
              </a:xfrm>
              <a:prstGeom prst="ellipse">
                <a:avLst/>
              </a:prstGeom>
              <a:solidFill>
                <a:srgbClr val="E54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6" name="Image 55"/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 l="27540" t="16582" r="23830" b="18955"/>
              <a:stretch/>
            </p:blipFill>
            <p:spPr>
              <a:xfrm>
                <a:off x="5921244" y="4469676"/>
                <a:ext cx="404784" cy="536575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7477663" y="2838317"/>
              <a:ext cx="945260" cy="934854"/>
              <a:chOff x="6716318" y="4288933"/>
              <a:chExt cx="945260" cy="934854"/>
            </a:xfrm>
          </p:grpSpPr>
          <p:sp>
            <p:nvSpPr>
              <p:cNvPr id="59" name="Ellipse 58"/>
              <p:cNvSpPr/>
              <p:nvPr/>
            </p:nvSpPr>
            <p:spPr>
              <a:xfrm>
                <a:off x="6716318" y="4288933"/>
                <a:ext cx="945260" cy="934854"/>
              </a:xfrm>
              <a:prstGeom prst="ellipse">
                <a:avLst/>
              </a:prstGeom>
              <a:solidFill>
                <a:srgbClr val="1E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6840816" y="4394962"/>
                <a:ext cx="720000" cy="720000"/>
              </a:xfrm>
              <a:prstGeom prst="ellipse">
                <a:avLst/>
              </a:prstGeom>
              <a:solidFill>
                <a:srgbClr val="379A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62" name="Image 6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4959" y="4486316"/>
                <a:ext cx="417243" cy="518614"/>
              </a:xfrm>
              <a:prstGeom prst="rect">
                <a:avLst/>
              </a:prstGeom>
            </p:spPr>
          </p:pic>
        </p:grpSp>
        <p:grpSp>
          <p:nvGrpSpPr>
            <p:cNvPr id="21" name="Groupe 20"/>
            <p:cNvGrpSpPr/>
            <p:nvPr/>
          </p:nvGrpSpPr>
          <p:grpSpPr>
            <a:xfrm>
              <a:off x="4754475" y="2476883"/>
              <a:ext cx="3945295" cy="1549633"/>
              <a:chOff x="4360280" y="2567970"/>
              <a:chExt cx="3945295" cy="1549633"/>
            </a:xfrm>
          </p:grpSpPr>
          <p:sp>
            <p:nvSpPr>
              <p:cNvPr id="80" name="Rectangle à coins arrondis 79"/>
              <p:cNvSpPr/>
              <p:nvPr/>
            </p:nvSpPr>
            <p:spPr>
              <a:xfrm>
                <a:off x="4360280" y="2732265"/>
                <a:ext cx="3945295" cy="1385338"/>
              </a:xfrm>
              <a:prstGeom prst="roundRect">
                <a:avLst/>
              </a:prstGeom>
              <a:noFill/>
              <a:ln>
                <a:solidFill>
                  <a:srgbClr val="DF97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ZoneTexte 80"/>
              <p:cNvSpPr txBox="1"/>
              <p:nvPr/>
            </p:nvSpPr>
            <p:spPr>
              <a:xfrm>
                <a:off x="4637127" y="2567970"/>
                <a:ext cx="834950" cy="276999"/>
              </a:xfrm>
              <a:prstGeom prst="rect">
                <a:avLst/>
              </a:prstGeom>
              <a:solidFill>
                <a:srgbClr val="07454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solidFill>
                      <a:srgbClr val="DF975C"/>
                    </a:solidFill>
                  </a:rPr>
                  <a:t>Langages</a:t>
                </a:r>
                <a:endParaRPr lang="fr-FR" sz="1200" dirty="0">
                  <a:solidFill>
                    <a:srgbClr val="DF975C"/>
                  </a:solidFill>
                </a:endParaRPr>
              </a:p>
            </p:txBody>
          </p:sp>
        </p:grpSp>
      </p:grpSp>
      <p:cxnSp>
        <p:nvCxnSpPr>
          <p:cNvPr id="97" name="Connecteur droit 96"/>
          <p:cNvCxnSpPr>
            <a:stCxn id="66" idx="1"/>
          </p:cNvCxnSpPr>
          <p:nvPr/>
        </p:nvCxnSpPr>
        <p:spPr>
          <a:xfrm flipH="1">
            <a:off x="4398745" y="2691158"/>
            <a:ext cx="365604" cy="3916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H="1">
            <a:off x="6158176" y="4454027"/>
            <a:ext cx="365604" cy="3916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3" idx="2"/>
          </p:cNvCxnSpPr>
          <p:nvPr/>
        </p:nvCxnSpPr>
        <p:spPr>
          <a:xfrm>
            <a:off x="3550098" y="3383827"/>
            <a:ext cx="1" cy="371156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>
            <a:off x="8478757" y="3385860"/>
            <a:ext cx="1" cy="371156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>
            <a:stCxn id="109" idx="0"/>
            <a:endCxn id="16" idx="3"/>
          </p:cNvCxnSpPr>
          <p:nvPr/>
        </p:nvCxnSpPr>
        <p:spPr>
          <a:xfrm flipH="1">
            <a:off x="5197642" y="452135"/>
            <a:ext cx="968814" cy="3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/>
          <p:cNvCxnSpPr>
            <a:endCxn id="70" idx="2"/>
          </p:cNvCxnSpPr>
          <p:nvPr/>
        </p:nvCxnSpPr>
        <p:spPr>
          <a:xfrm flipV="1">
            <a:off x="8309593" y="1452667"/>
            <a:ext cx="1" cy="442059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Arc 108"/>
          <p:cNvSpPr/>
          <p:nvPr/>
        </p:nvSpPr>
        <p:spPr>
          <a:xfrm>
            <a:off x="5986456" y="452135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64"/>
          <p:cNvCxnSpPr/>
          <p:nvPr/>
        </p:nvCxnSpPr>
        <p:spPr>
          <a:xfrm flipV="1">
            <a:off x="5497436" y="1437474"/>
            <a:ext cx="0" cy="262148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endCxn id="72" idx="0"/>
          </p:cNvCxnSpPr>
          <p:nvPr/>
        </p:nvCxnSpPr>
        <p:spPr>
          <a:xfrm flipV="1">
            <a:off x="3746343" y="1150687"/>
            <a:ext cx="0" cy="529684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/>
          <p:cNvSpPr/>
          <p:nvPr/>
        </p:nvSpPr>
        <p:spPr>
          <a:xfrm>
            <a:off x="7949594" y="1272667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c 71"/>
          <p:cNvSpPr/>
          <p:nvPr/>
        </p:nvSpPr>
        <p:spPr>
          <a:xfrm rot="16200000">
            <a:off x="3746343" y="970687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c 72"/>
          <p:cNvSpPr/>
          <p:nvPr/>
        </p:nvSpPr>
        <p:spPr>
          <a:xfrm rot="16200000">
            <a:off x="5497436" y="1257474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78"/>
          <p:cNvCxnSpPr>
            <a:stCxn id="109" idx="2"/>
            <a:endCxn id="111" idx="0"/>
          </p:cNvCxnSpPr>
          <p:nvPr/>
        </p:nvCxnSpPr>
        <p:spPr>
          <a:xfrm>
            <a:off x="6346456" y="632135"/>
            <a:ext cx="6897" cy="449453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endCxn id="105" idx="0"/>
          </p:cNvCxnSpPr>
          <p:nvPr/>
        </p:nvCxnSpPr>
        <p:spPr>
          <a:xfrm flipH="1">
            <a:off x="6519559" y="792530"/>
            <a:ext cx="2454907" cy="10055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>
            <a:stCxn id="111" idx="2"/>
          </p:cNvCxnSpPr>
          <p:nvPr/>
        </p:nvCxnSpPr>
        <p:spPr>
          <a:xfrm flipH="1" flipV="1">
            <a:off x="5674740" y="1260909"/>
            <a:ext cx="498613" cy="679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110" idx="2"/>
          </p:cNvCxnSpPr>
          <p:nvPr/>
        </p:nvCxnSpPr>
        <p:spPr>
          <a:xfrm flipH="1">
            <a:off x="3937917" y="973404"/>
            <a:ext cx="2228539" cy="1801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endCxn id="93" idx="2"/>
          </p:cNvCxnSpPr>
          <p:nvPr/>
        </p:nvCxnSpPr>
        <p:spPr>
          <a:xfrm flipV="1">
            <a:off x="9148114" y="966840"/>
            <a:ext cx="0" cy="787277"/>
          </a:xfrm>
          <a:prstGeom prst="line">
            <a:avLst/>
          </a:prstGeom>
          <a:ln w="6350">
            <a:gradFill flip="none" rotWithShape="1">
              <a:gsLst>
                <a:gs pos="0">
                  <a:srgbClr val="074543"/>
                </a:gs>
                <a:gs pos="100000">
                  <a:srgbClr val="DF975C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c 92"/>
          <p:cNvSpPr/>
          <p:nvPr/>
        </p:nvSpPr>
        <p:spPr>
          <a:xfrm>
            <a:off x="8788114" y="786840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Arc 104"/>
          <p:cNvSpPr/>
          <p:nvPr/>
        </p:nvSpPr>
        <p:spPr>
          <a:xfrm rot="10800000">
            <a:off x="6339559" y="442585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Arc 109"/>
          <p:cNvSpPr/>
          <p:nvPr/>
        </p:nvSpPr>
        <p:spPr>
          <a:xfrm rot="5400000">
            <a:off x="5986456" y="613404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Arc 110"/>
          <p:cNvSpPr/>
          <p:nvPr/>
        </p:nvSpPr>
        <p:spPr>
          <a:xfrm rot="5400000">
            <a:off x="5993353" y="901588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Arc 114"/>
          <p:cNvSpPr/>
          <p:nvPr/>
        </p:nvSpPr>
        <p:spPr>
          <a:xfrm rot="10800000">
            <a:off x="6353890" y="912967"/>
            <a:ext cx="360000" cy="360000"/>
          </a:xfrm>
          <a:prstGeom prst="arc">
            <a:avLst/>
          </a:prstGeom>
          <a:ln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6" name="Connecteur droit 115"/>
          <p:cNvCxnSpPr>
            <a:stCxn id="115" idx="0"/>
            <a:endCxn id="70" idx="0"/>
          </p:cNvCxnSpPr>
          <p:nvPr/>
        </p:nvCxnSpPr>
        <p:spPr>
          <a:xfrm flipV="1">
            <a:off x="6533890" y="1272667"/>
            <a:ext cx="1595704" cy="300"/>
          </a:xfrm>
          <a:prstGeom prst="line">
            <a:avLst/>
          </a:prstGeom>
          <a:ln w="6350">
            <a:solidFill>
              <a:srgbClr val="DF97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493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120</Words>
  <Application>Microsoft Office PowerPoint</Application>
  <PresentationFormat>Grand écran</PresentationFormat>
  <Paragraphs>50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Spongy</dc:creator>
  <cp:lastModifiedBy>Spongy</cp:lastModifiedBy>
  <cp:revision>27</cp:revision>
  <dcterms:created xsi:type="dcterms:W3CDTF">2023-12-19T09:42:37Z</dcterms:created>
  <dcterms:modified xsi:type="dcterms:W3CDTF">2023-12-20T17:58:42Z</dcterms:modified>
</cp:coreProperties>
</file>